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2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elasi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31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“</a:t>
            </a:r>
            <a:r>
              <a:rPr lang="en-US" sz="4450" b="1" dirty="0">
                <a:cs typeface="Gelasio" panose="020B0604020202020204" charset="0"/>
              </a:rPr>
              <a:t>Resume Optimization and Job Market Analysis</a:t>
            </a: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”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B0808-CC88-019C-9BAD-8FDDA73F7EB3}"/>
              </a:ext>
            </a:extLst>
          </p:cNvPr>
          <p:cNvSpPr txBox="1"/>
          <p:nvPr/>
        </p:nvSpPr>
        <p:spPr>
          <a:xfrm>
            <a:off x="2233306" y="4674327"/>
            <a:ext cx="467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Resume Optimization and Job Market Analysis</a:t>
            </a:r>
            <a:endParaRPr lang="en-US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EF456249-E876-20E8-D347-5B481C93B81F}"/>
              </a:ext>
            </a:extLst>
          </p:cNvPr>
          <p:cNvSpPr/>
          <p:nvPr/>
        </p:nvSpPr>
        <p:spPr>
          <a:xfrm>
            <a:off x="1027394" y="1974467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Problem:</a:t>
            </a:r>
            <a:endParaRPr lang="en-US" sz="4800" b="1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A376AB8-74DB-4209-5019-BD4A0BF04EA3}"/>
              </a:ext>
            </a:extLst>
          </p:cNvPr>
          <p:cNvSpPr/>
          <p:nvPr/>
        </p:nvSpPr>
        <p:spPr>
          <a:xfrm>
            <a:off x="1027394" y="3147919"/>
            <a:ext cx="7202668" cy="238012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B7552-8447-DD93-A998-6149EFFDD2D2}"/>
              </a:ext>
            </a:extLst>
          </p:cNvPr>
          <p:cNvSpPr txBox="1"/>
          <p:nvPr/>
        </p:nvSpPr>
        <p:spPr>
          <a:xfrm>
            <a:off x="1097012" y="3368487"/>
            <a:ext cx="69075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People face difficulties in aligning their profiles with job market demands, understanding in-demand skills, and finding relevant opportunities. These challenges often lead to missed career prospects and inefficiencies in job applications.</a:t>
            </a: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9ABF56F4-65CF-BDB4-32C3-CEBF1815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874" y="0"/>
            <a:ext cx="51355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99FCD885-2BD4-48EC-A973-86C666E4C20F}"/>
              </a:ext>
            </a:extLst>
          </p:cNvPr>
          <p:cNvSpPr/>
          <p:nvPr/>
        </p:nvSpPr>
        <p:spPr>
          <a:xfrm>
            <a:off x="6158754" y="4592601"/>
            <a:ext cx="7167282" cy="2733751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754" y="646841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Solution:</a:t>
            </a:r>
            <a:endParaRPr lang="en-US" sz="4800" b="1" dirty="0"/>
          </a:p>
        </p:txBody>
      </p:sp>
      <p:sp>
        <p:nvSpPr>
          <p:cNvPr id="4" name="Shape 1"/>
          <p:cNvSpPr/>
          <p:nvPr/>
        </p:nvSpPr>
        <p:spPr>
          <a:xfrm>
            <a:off x="6158754" y="1649874"/>
            <a:ext cx="7167282" cy="2733751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601" y="2017394"/>
            <a:ext cx="2970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Gelasio" pitchFamily="34" charset="-122"/>
                <a:cs typeface="Gelasio" pitchFamily="34" charset="-120"/>
              </a:rPr>
              <a:t>Resume Optimization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7023977" y="2665978"/>
            <a:ext cx="5436836" cy="116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Provide grammatical corrections, keyword suggestions, and formatting improvements to make your resume stand out.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93601" y="4957766"/>
            <a:ext cx="2970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Gelasio" pitchFamily="34" charset="-122"/>
                <a:cs typeface="Gelasio" pitchFamily="34" charset="-120"/>
              </a:rPr>
              <a:t>Job Market Analysis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7071042" y="5638850"/>
            <a:ext cx="5342706" cy="115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Visualize trends, hiring locations, and role demands, helping you understand the job market.</a:t>
            </a:r>
            <a:endParaRPr lang="en-US" sz="240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55187CD3-979A-450A-A11A-92FCD3647B2F}"/>
              </a:ext>
            </a:extLst>
          </p:cNvPr>
          <p:cNvSpPr/>
          <p:nvPr/>
        </p:nvSpPr>
        <p:spPr>
          <a:xfrm>
            <a:off x="12899765" y="7679999"/>
            <a:ext cx="1636505" cy="510497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5402BF6-B988-355E-8775-4BAA478D402D}"/>
              </a:ext>
            </a:extLst>
          </p:cNvPr>
          <p:cNvSpPr txBox="1"/>
          <p:nvPr/>
        </p:nvSpPr>
        <p:spPr>
          <a:xfrm>
            <a:off x="123866" y="1132506"/>
            <a:ext cx="894198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1. Scraping Team :  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Ayan , Sher Ali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Collect job posting data and extract details such as job titles, skills, locations, and salaries.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2. Preprocessing &amp; Visualization Team:  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Afshan, Samad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Clean and preprocess datasets and create visualizations to highlight trends.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3. Model Development Team: </a:t>
            </a:r>
            <a:r>
              <a:rPr lang="en-US" dirty="0" err="1">
                <a:ea typeface="Lato" panose="020F0502020204030203" pitchFamily="34" charset="0"/>
                <a:cs typeface="Lato" panose="020F0502020204030203" pitchFamily="34" charset="0"/>
              </a:rPr>
              <a:t>Laiba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, </a:t>
            </a:r>
            <a:r>
              <a:rPr lang="en-US" dirty="0" err="1">
                <a:ea typeface="Lato" panose="020F0502020204030203" pitchFamily="34" charset="0"/>
                <a:cs typeface="Lato" panose="020F0502020204030203" pitchFamily="34" charset="0"/>
              </a:rPr>
              <a:t>Mohaiman</a:t>
            </a:r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Build recommendation and trend prediction models.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4. Integration Team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ea typeface="Lato" panose="020F0502020204030203" pitchFamily="34" charset="0"/>
                <a:cs typeface="Lato" panose="020F0502020204030203" pitchFamily="34" charset="0"/>
              </a:rPr>
              <a:t>Wassay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, Abdullah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Integrate models into a unified backend system.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5. Frontend Team: 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Saad, Abrar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Design a responsive interface for users to upload resumes and explore insights.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6. Resume Optimization Team: 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Shehryar, Sher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Develop tools to identify grammatical errors, suggest improvements, and generate detailed resume reports.  </a:t>
            </a:r>
          </a:p>
          <a:p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ea typeface="Lato" panose="020F0502020204030203" pitchFamily="34" charset="0"/>
                <a:cs typeface="Lato" panose="020F0502020204030203" pitchFamily="34" charset="0"/>
              </a:rPr>
              <a:t>7. Documentation:  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Fatima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Compile comprehensive project documentation.  </a:t>
            </a:r>
          </a:p>
          <a:p>
            <a:endParaRPr lang="en-US" dirty="0"/>
          </a:p>
        </p:txBody>
      </p:sp>
      <p:sp>
        <p:nvSpPr>
          <p:cNvPr id="47" name="Text 0">
            <a:extLst>
              <a:ext uri="{FF2B5EF4-FFF2-40B4-BE49-F238E27FC236}">
                <a16:creationId xmlns:a16="http://schemas.microsoft.com/office/drawing/2014/main" id="{48C4EA03-0166-3FBC-40AB-0C140CA6A4C2}"/>
              </a:ext>
            </a:extLst>
          </p:cNvPr>
          <p:cNvSpPr/>
          <p:nvPr/>
        </p:nvSpPr>
        <p:spPr>
          <a:xfrm>
            <a:off x="268367" y="409655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Team:</a:t>
            </a:r>
            <a:endParaRPr lang="en-US" sz="4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166" y="724868"/>
            <a:ext cx="5486400" cy="7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Expected Outcomes:</a:t>
            </a:r>
            <a:endParaRPr lang="en-US" sz="4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C017C8-1799-4E6B-9E2A-FE61E88A8B83}"/>
              </a:ext>
            </a:extLst>
          </p:cNvPr>
          <p:cNvGrpSpPr/>
          <p:nvPr/>
        </p:nvGrpSpPr>
        <p:grpSpPr>
          <a:xfrm>
            <a:off x="624960" y="2116743"/>
            <a:ext cx="3685698" cy="1417857"/>
            <a:chOff x="624960" y="2574985"/>
            <a:chExt cx="3685698" cy="998189"/>
          </a:xfrm>
        </p:grpSpPr>
        <p:sp>
          <p:nvSpPr>
            <p:cNvPr id="4" name="Shape 1"/>
            <p:cNvSpPr/>
            <p:nvPr/>
          </p:nvSpPr>
          <p:spPr>
            <a:xfrm>
              <a:off x="624960" y="2574985"/>
              <a:ext cx="396835" cy="272384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248609" y="257498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Enhanced Resumes</a:t>
              </a:r>
              <a:endParaRPr lang="en-US" sz="28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269445" y="2847369"/>
              <a:ext cx="304121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Improved user resumes with higher interview success rates.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552D6-BEDB-43B9-A577-F3B2A2F713A4}"/>
              </a:ext>
            </a:extLst>
          </p:cNvPr>
          <p:cNvGrpSpPr/>
          <p:nvPr/>
        </p:nvGrpSpPr>
        <p:grpSpPr>
          <a:xfrm>
            <a:off x="624960" y="4292997"/>
            <a:ext cx="3664862" cy="1432959"/>
            <a:chOff x="624960" y="4009904"/>
            <a:chExt cx="3664862" cy="1579127"/>
          </a:xfrm>
        </p:grpSpPr>
        <p:sp>
          <p:nvSpPr>
            <p:cNvPr id="7" name="Shape 4"/>
            <p:cNvSpPr/>
            <p:nvPr/>
          </p:nvSpPr>
          <p:spPr>
            <a:xfrm>
              <a:off x="624960" y="4009904"/>
              <a:ext cx="396835" cy="396835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248609" y="400990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Market Awareness</a:t>
              </a:r>
              <a:endParaRPr lang="en-US" sz="2800" b="1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248609" y="4500323"/>
              <a:ext cx="3041213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Job seekers understand market demands.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24E75A-D767-4A43-B962-53DFDFBC022D}"/>
              </a:ext>
            </a:extLst>
          </p:cNvPr>
          <p:cNvGrpSpPr/>
          <p:nvPr/>
        </p:nvGrpSpPr>
        <p:grpSpPr>
          <a:xfrm>
            <a:off x="624960" y="6088023"/>
            <a:ext cx="4686628" cy="1205762"/>
            <a:chOff x="624960" y="6088023"/>
            <a:chExt cx="4686628" cy="1205762"/>
          </a:xfrm>
        </p:grpSpPr>
        <p:sp>
          <p:nvSpPr>
            <p:cNvPr id="10" name="Shape 7"/>
            <p:cNvSpPr/>
            <p:nvPr/>
          </p:nvSpPr>
          <p:spPr>
            <a:xfrm>
              <a:off x="624960" y="6088023"/>
              <a:ext cx="396835" cy="396835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1248609" y="6088023"/>
              <a:ext cx="354151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Dynamic Recommendations</a:t>
              </a:r>
              <a:endParaRPr lang="en-US" sz="28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248609" y="6586241"/>
              <a:ext cx="4062979" cy="7075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Suggestions help users find the </a:t>
              </a:r>
            </a:p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best-suited roles.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275</Words>
  <Application>Microsoft Office PowerPoint</Application>
  <PresentationFormat>Custom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FATIMA</cp:lastModifiedBy>
  <cp:revision>15</cp:revision>
  <dcterms:created xsi:type="dcterms:W3CDTF">2024-12-01T10:06:26Z</dcterms:created>
  <dcterms:modified xsi:type="dcterms:W3CDTF">2024-12-01T13:20:48Z</dcterms:modified>
</cp:coreProperties>
</file>